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0002D-E06D-4EFF-9530-BE4B0B18C2D5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F6C21-89CC-4382-B92E-F70BC9DD13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6649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0002D-E06D-4EFF-9530-BE4B0B18C2D5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F6C21-89CC-4382-B92E-F70BC9DD13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61925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0002D-E06D-4EFF-9530-BE4B0B18C2D5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F6C21-89CC-4382-B92E-F70BC9DD13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67503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0002D-E06D-4EFF-9530-BE4B0B18C2D5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F6C21-89CC-4382-B92E-F70BC9DD13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65308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0002D-E06D-4EFF-9530-BE4B0B18C2D5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F6C21-89CC-4382-B92E-F70BC9DD13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72440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0002D-E06D-4EFF-9530-BE4B0B18C2D5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F6C21-89CC-4382-B92E-F70BC9DD13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7214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0002D-E06D-4EFF-9530-BE4B0B18C2D5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F6C21-89CC-4382-B92E-F70BC9DD13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89905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0002D-E06D-4EFF-9530-BE4B0B18C2D5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F6C21-89CC-4382-B92E-F70BC9DD13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83337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0002D-E06D-4EFF-9530-BE4B0B18C2D5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F6C21-89CC-4382-B92E-F70BC9DD13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60462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0002D-E06D-4EFF-9530-BE4B0B18C2D5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F6C21-89CC-4382-B92E-F70BC9DD13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8063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0002D-E06D-4EFF-9530-BE4B0B18C2D5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F6C21-89CC-4382-B92E-F70BC9DD13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90908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40002D-E06D-4EFF-9530-BE4B0B18C2D5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BF6C21-89CC-4382-B92E-F70BC9DD13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6484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908720"/>
          </a:xfrm>
        </p:spPr>
        <p:txBody>
          <a:bodyPr>
            <a:normAutofit fontScale="90000"/>
          </a:bodyPr>
          <a:lstStyle/>
          <a:p>
            <a:r>
              <a:rPr lang="ru-RU" sz="4000" dirty="0" smtClean="0"/>
              <a:t>День защитника Отечества. Вахта памяти.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D:\Рабочй стол\23 февраля фото\2fjwg0LQ7M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69880"/>
            <a:ext cx="3004402" cy="2002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Рабочй стол\23 февраля фото\cdYNW4Vut0c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84" b="16698"/>
          <a:stretch/>
        </p:blipFill>
        <p:spPr bwMode="auto">
          <a:xfrm>
            <a:off x="31583" y="3399827"/>
            <a:ext cx="9029854" cy="3396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Рабочй стол\23 февраля фото\iGugM37UxW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052141"/>
            <a:ext cx="2915816" cy="1945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D:\Рабочй стол\23 февраля фото\URWZYd04xfE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38" r="30149" b="9310"/>
          <a:stretch/>
        </p:blipFill>
        <p:spPr bwMode="auto">
          <a:xfrm>
            <a:off x="3179455" y="1069880"/>
            <a:ext cx="2814934" cy="2002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175521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</Words>
  <Application>Microsoft Office PowerPoint</Application>
  <PresentationFormat>Экран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День защитника Отечества. Вахта памяти.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День защитника Отечества. Вахта памяти.</dc:title>
  <dc:creator>USER</dc:creator>
  <cp:lastModifiedBy>USER</cp:lastModifiedBy>
  <cp:revision>1</cp:revision>
  <dcterms:created xsi:type="dcterms:W3CDTF">2016-02-24T05:23:43Z</dcterms:created>
  <dcterms:modified xsi:type="dcterms:W3CDTF">2016-02-24T05:23:59Z</dcterms:modified>
</cp:coreProperties>
</file>